
<file path=[Content_Types].xml><?xml version="1.0" encoding="utf-8"?>
<Types xmlns="http://schemas.openxmlformats.org/package/2006/content-types">
  <Default Extension="emf" ContentType="image/x-emf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1" r:id="rId1"/>
  </p:sldMasterIdLst>
  <p:notesMasterIdLst>
    <p:notesMasterId r:id="rId4"/>
  </p:notesMasterIdLst>
  <p:handoutMasterIdLst>
    <p:handoutMasterId r:id="rId5"/>
  </p:handoutMasterIdLst>
  <p:sldIdLst>
    <p:sldId id="270" r:id="rId2"/>
    <p:sldId id="275" r:id="rId3"/>
  </p:sldIdLst>
  <p:sldSz cx="9144000" cy="6858000" type="letter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A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5262"/>
    <p:restoredTop sz="95099"/>
  </p:normalViewPr>
  <p:slideViewPr>
    <p:cSldViewPr snapToGrid="0" snapToObjects="1">
      <p:cViewPr varScale="1">
        <p:scale>
          <a:sx n="176" d="100"/>
          <a:sy n="176" d="100"/>
        </p:scale>
        <p:origin x="23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964B65-5A5A-1144-926F-624FFC892323}" type="datetimeFigureOut">
              <a:rPr lang="en-US" smtClean="0"/>
              <a:t>7/19/23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7615D7-C87D-7740-BEC1-5004BBA901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41164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360CE8-17E0-7B4A-BDC8-920B9BA66B01}" type="datetimeFigureOut">
              <a:rPr lang="en-US" smtClean="0"/>
              <a:t>7/19/23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2CFE76-555A-E04B-B9E3-154D84B65C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2036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567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E32D44-5931-58FD-FC15-842ED0B2BC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03908"/>
            <a:ext cx="9144000" cy="706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3471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4B3BC9C-25BF-FB0D-D32B-C827A7B3A1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13371" y="4016856"/>
            <a:ext cx="2971856" cy="638988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161D3E4-70F7-F848-0925-6B46F9C2B14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5971" y="324758"/>
            <a:ext cx="671286" cy="7384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054381F-B3B0-AD83-FCA8-94EF41BF25F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668119" y="6393543"/>
            <a:ext cx="2086716" cy="29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943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/>
              <a:t>7/19/23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124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8" r:id="rId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2428577" y="3519694"/>
            <a:ext cx="138564" cy="69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en-US" altLang="en-US" sz="1350" dirty="0">
                <a:latin typeface="Arial" charset="0"/>
              </a:rPr>
            </a:br>
            <a:endParaRPr lang="en-US" altLang="en-US" sz="1350" dirty="0">
              <a:latin typeface="Arial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35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994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E785776-36CC-41F7-2975-7C335807CEF5}"/>
              </a:ext>
            </a:extLst>
          </p:cNvPr>
          <p:cNvSpPr/>
          <p:nvPr/>
        </p:nvSpPr>
        <p:spPr>
          <a:xfrm>
            <a:off x="6025067" y="144680"/>
            <a:ext cx="29754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venir" panose="02000503020000020003" pitchFamily="2" charset="0"/>
              </a:rPr>
              <a:t>2015 AIRBUS H125/AS350B3e</a:t>
            </a:r>
          </a:p>
        </p:txBody>
      </p:sp>
    </p:spTree>
    <p:extLst>
      <p:ext uri="{BB962C8B-B14F-4D97-AF65-F5344CB8AC3E}">
        <p14:creationId xmlns:p14="http://schemas.microsoft.com/office/powerpoint/2010/main" val="12569088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920</TotalTime>
  <Words>6</Words>
  <Application>Microsoft Macintosh PowerPoint</Application>
  <PresentationFormat>Letter Paper (8.5x11 in)</PresentationFormat>
  <Paragraphs>2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Avenir</vt:lpstr>
      <vt:lpstr>Calibri</vt:lpstr>
      <vt:lpstr>Calibri Light</vt:lpstr>
      <vt:lpstr>Wingdings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Erika Diaz Cuevas</dc:creator>
  <cp:lastModifiedBy>Erika Diaz Cuevas</cp:lastModifiedBy>
  <cp:revision>69</cp:revision>
  <cp:lastPrinted>2020-02-29T22:19:00Z</cp:lastPrinted>
  <dcterms:created xsi:type="dcterms:W3CDTF">2020-01-17T02:01:22Z</dcterms:created>
  <dcterms:modified xsi:type="dcterms:W3CDTF">2023-07-19T19:36:22Z</dcterms:modified>
</cp:coreProperties>
</file>